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9"/>
  </p:notesMasterIdLst>
  <p:sldIdLst>
    <p:sldId id="264" r:id="rId2"/>
    <p:sldId id="266" r:id="rId3"/>
    <p:sldId id="265" r:id="rId4"/>
    <p:sldId id="278" r:id="rId5"/>
    <p:sldId id="267" r:id="rId6"/>
    <p:sldId id="284" r:id="rId7"/>
    <p:sldId id="261" r:id="rId8"/>
    <p:sldId id="285" r:id="rId9"/>
    <p:sldId id="287" r:id="rId10"/>
    <p:sldId id="276" r:id="rId11"/>
    <p:sldId id="286" r:id="rId12"/>
    <p:sldId id="268" r:id="rId13"/>
    <p:sldId id="281" r:id="rId14"/>
    <p:sldId id="273" r:id="rId15"/>
    <p:sldId id="274" r:id="rId16"/>
    <p:sldId id="275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Non-Incremental Pressure-Projection: “Pressure-Free” </a:t>
            </a:r>
            <a:br>
              <a:rPr lang="en-US" dirty="0"/>
            </a:br>
            <a:r>
              <a:rPr lang="en-US" dirty="0"/>
              <a:t>  with or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 fully-implicit scheme can be shown to demonstrate first-order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 to remove stabilization error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blipFill>
                <a:blip r:embed="rId8"/>
                <a:stretch>
                  <a:fillRect t="-1162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C77A4D-F884-8142-BDCE-1B2F6DE8FCE3}"/>
              </a:ext>
            </a:extLst>
          </p:cNvPr>
          <p:cNvSpPr txBox="1"/>
          <p:nvPr/>
        </p:nvSpPr>
        <p:spPr>
          <a:xfrm>
            <a:off x="6799559" y="42353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Kim and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Moin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(the simulation timestep)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(u/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/>
                  <a:t>x)</a:t>
                </a:r>
                <a:r>
                  <a:rPr lang="en-US" baseline="30000" dirty="0"/>
                  <a:t>-1</a:t>
                </a:r>
                <a:r>
                  <a:rPr lang="en-US" dirty="0"/>
                  <a:t> (characteristic advection time scale)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(Soto and </a:t>
                </a:r>
                <a:r>
                  <a:rPr lang="en-US" dirty="0" err="1"/>
                  <a:t>Lohner</a:t>
                </a:r>
                <a:r>
                  <a:rPr lang="en-US" dirty="0"/>
                  <a:t>, “stabilized”)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3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706381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755574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48804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5026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 regardless of the chosen approach to solve the coupled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H</a:t>
            </a:r>
            <a:r>
              <a:rPr lang="en-US" dirty="0"/>
              <a:t>ere,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Mesh Structure… ”co-located”, or “equal-order”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the choice of where the DOFs are solved… Our choice?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BA7BB-91F7-E745-928F-88152DBC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1895162"/>
            <a:ext cx="4862912" cy="4549175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B61D3920-BD13-F94D-B91C-15FBDB86B947}"/>
              </a:ext>
            </a:extLst>
          </p:cNvPr>
          <p:cNvSpPr txBox="1">
            <a:spLocks/>
          </p:cNvSpPr>
          <p:nvPr/>
        </p:nvSpPr>
        <p:spPr>
          <a:xfrm>
            <a:off x="5452304" y="2481942"/>
            <a:ext cx="3353945" cy="2830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all variables are solved at the same location (nodes/vertices or cell-centers)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basis for each DOF is the same, i.e., “equal-order”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already have noted the gradient operator in 1-D that might pose some problems…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4C40CD-F35A-CF4C-8B2A-6DA2662299A7}"/>
              </a:ext>
            </a:extLst>
          </p:cNvPr>
          <p:cNvCxnSpPr/>
          <p:nvPr/>
        </p:nvCxnSpPr>
        <p:spPr>
          <a:xfrm>
            <a:off x="4354368" y="6635443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1921775-B1C3-4948-B58E-5145C5F60CDE}"/>
              </a:ext>
            </a:extLst>
          </p:cNvPr>
          <p:cNvSpPr/>
          <p:nvPr/>
        </p:nvSpPr>
        <p:spPr>
          <a:xfrm>
            <a:off x="4262928" y="657121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A866AF-04C2-DD41-92B2-1F7FA601EE8D}"/>
              </a:ext>
            </a:extLst>
          </p:cNvPr>
          <p:cNvSpPr/>
          <p:nvPr/>
        </p:nvSpPr>
        <p:spPr>
          <a:xfrm>
            <a:off x="8834928" y="6534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07A0F6A-37D0-DA48-ADB8-C1875F078DC3}"/>
              </a:ext>
            </a:extLst>
          </p:cNvPr>
          <p:cNvSpPr/>
          <p:nvPr/>
        </p:nvSpPr>
        <p:spPr>
          <a:xfrm>
            <a:off x="6548928" y="6543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1AB127-961E-9A45-899B-2FC2709A2FF0}"/>
              </a:ext>
            </a:extLst>
          </p:cNvPr>
          <p:cNvSpPr txBox="1"/>
          <p:nvPr/>
        </p:nvSpPr>
        <p:spPr>
          <a:xfrm>
            <a:off x="4116162" y="6203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74BF093-9F18-D542-9A42-D3D46201DA6D}"/>
              </a:ext>
            </a:extLst>
          </p:cNvPr>
          <p:cNvSpPr txBox="1"/>
          <p:nvPr/>
        </p:nvSpPr>
        <p:spPr>
          <a:xfrm>
            <a:off x="6505555" y="6203921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E9E1A9-7BC6-9D47-8ADC-3136C8148543}"/>
              </a:ext>
            </a:extLst>
          </p:cNvPr>
          <p:cNvSpPr txBox="1"/>
          <p:nvPr/>
        </p:nvSpPr>
        <p:spPr>
          <a:xfrm>
            <a:off x="8688162" y="6183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7D58FE4-6B6F-8042-A96E-DA65C70CFE26}"/>
              </a:ext>
            </a:extLst>
          </p:cNvPr>
          <p:cNvSpPr/>
          <p:nvPr/>
        </p:nvSpPr>
        <p:spPr>
          <a:xfrm>
            <a:off x="7759334" y="657934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47C3AF57-5DE4-B842-BA38-718A4C71DA5F}"/>
              </a:ext>
            </a:extLst>
          </p:cNvPr>
          <p:cNvSpPr/>
          <p:nvPr/>
        </p:nvSpPr>
        <p:spPr>
          <a:xfrm>
            <a:off x="5411904" y="657268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/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Operators are now very compact and local…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D0F35-A3EF-7541-94AA-521C144CE529}"/>
              </a:ext>
            </a:extLst>
          </p:cNvPr>
          <p:cNvSpPr txBox="1"/>
          <p:nvPr/>
        </p:nvSpPr>
        <p:spPr>
          <a:xfrm>
            <a:off x="7146309" y="431020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/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</a:t>
            </a:r>
            <a:r>
              <a:rPr lang="en-US"/>
              <a:t>stabilization, however</a:t>
            </a:r>
            <a:r>
              <a:rPr lang="en-US" dirty="0"/>
              <a:t>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3985</TotalTime>
  <Words>1591</Words>
  <Application>Microsoft Macintosh PowerPoint</Application>
  <PresentationFormat>On-screen Show (4:3)</PresentationFormat>
  <Paragraphs>286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Recall Mesh Structure… ”co-located”, or “equal-order”</vt:lpstr>
      <vt:lpstr>Staggered…..</vt:lpstr>
      <vt:lpstr>Staggered…..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Non-Incremental Pressure-Projection: “Pressure-Free”    with or without Pressure Stabilization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Splitting and Stabilization Errors: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136</cp:revision>
  <cp:lastPrinted>2018-08-23T01:14:34Z</cp:lastPrinted>
  <dcterms:created xsi:type="dcterms:W3CDTF">2017-10-14T01:15:26Z</dcterms:created>
  <dcterms:modified xsi:type="dcterms:W3CDTF">2022-05-02T15:06:14Z</dcterms:modified>
</cp:coreProperties>
</file>